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57" r:id="rId5"/>
    <p:sldId id="260" r:id="rId6"/>
    <p:sldId id="261" r:id="rId7"/>
    <p:sldId id="258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9" autoAdjust="0"/>
    <p:restoredTop sz="94660"/>
  </p:normalViewPr>
  <p:slideViewPr>
    <p:cSldViewPr snapToGrid="0">
      <p:cViewPr>
        <p:scale>
          <a:sx n="66" d="100"/>
          <a:sy n="66" d="100"/>
        </p:scale>
        <p:origin x="1455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9BA968-A1C4-D3BB-DB6A-3789B529FF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A37086D-12C6-C724-7A9E-377027FDF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A82D4DC-3018-9FA5-26E6-596820520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61E-457A-4A56-90BB-CC2FD8B11007}" type="datetimeFigureOut">
              <a:rPr lang="zh-TW" altLang="en-US" smtClean="0"/>
              <a:t>2026/10/1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4EF8C7B-55D1-FEEF-A43B-A8D4E5A5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65C1B08-D55E-DDAF-69CE-0AA2392F9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F0E6-6E09-4F81-A482-3846A88E86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1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D86CC26-E985-89A4-62F1-1753DA2C5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2ED5A70-6881-CC1A-C9D5-DB8E71DF7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137A745-546A-7AE5-7835-600B416AB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61E-457A-4A56-90BB-CC2FD8B11007}" type="datetimeFigureOut">
              <a:rPr lang="zh-TW" altLang="en-US" smtClean="0"/>
              <a:t>2026/10/1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B954975-AD28-0E3A-FDA5-537913FBE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C48486A-AFA0-142A-DF41-AF284DAC1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F0E6-6E09-4F81-A482-3846A88E86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0826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6C85408-4453-0BC8-7D9C-737C21F51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7716ECB-99A0-2D13-376D-2B811EFC3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81509EE-1A08-BBF8-C289-3ACDF0E42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61E-457A-4A56-90BB-CC2FD8B11007}" type="datetimeFigureOut">
              <a:rPr lang="zh-TW" altLang="en-US" smtClean="0"/>
              <a:t>2026/10/1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D6CB37D-6301-3144-A944-AE9D2E220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94BBD24-B5A1-2860-ABD6-494211FF2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F0E6-6E09-4F81-A482-3846A88E86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863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F7111A-5D74-D42D-1BB2-AA0A85224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0B9BABB-FC41-8CD2-0357-CE99FEF39E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DDF1409-7B31-9E5D-096F-2B37D63E3F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3C34949-1730-91B8-345C-057417755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61E-457A-4A56-90BB-CC2FD8B11007}" type="datetimeFigureOut">
              <a:rPr lang="zh-TW" altLang="en-US" smtClean="0"/>
              <a:t>2026/10/1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0F97ADA-9949-76FF-5D8B-4D2650E28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2B18A45-824A-D2A6-583A-EBFF33FB4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F0E6-6E09-4F81-A482-3846A88E86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4722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8800227-8D6F-B50E-CE1E-75A3AE892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079A12D-7A01-7A4E-1910-02A2EFE70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BB9C003-A67C-54CF-0464-A0C1E850DD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A9216DA-07B4-D1DB-E919-C4BF73D344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CFDD760-CB73-28E6-BA4E-5232B4012D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E9A2F9C-C8BC-050D-8260-A5F69644E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61E-457A-4A56-90BB-CC2FD8B11007}" type="datetimeFigureOut">
              <a:rPr lang="zh-TW" altLang="en-US" smtClean="0"/>
              <a:t>2026/10/1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57A4241-BA83-CD73-2FD3-FE4212757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AC99C3A-F258-A00E-6F9A-FC1A6186C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F0E6-6E09-4F81-A482-3846A88E86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802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68E5A5-7562-B64E-5164-A3A7D53A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F6FEB3F-82E6-3C1E-D829-F250880BB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61E-457A-4A56-90BB-CC2FD8B11007}" type="datetimeFigureOut">
              <a:rPr lang="zh-TW" altLang="en-US" smtClean="0"/>
              <a:t>2026/10/1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5B69182-06AE-EADA-794D-E3BC38BEE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74BD517-E9B6-2E7D-E41A-B1C25D38B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F0E6-6E09-4F81-A482-3846A88E86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7566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4A7A0831-1245-190F-E890-04E63E96F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61E-457A-4A56-90BB-CC2FD8B11007}" type="datetimeFigureOut">
              <a:rPr lang="zh-TW" altLang="en-US" smtClean="0"/>
              <a:t>2026/10/1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2E10E97B-502F-556E-CB21-AAF7725EB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CFB6027-C383-38F0-939D-11985ECE0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F0E6-6E09-4F81-A482-3846A88E86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72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C8879C-222F-1252-B43D-179C63B57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1553D34-39D6-FE53-4D5B-42A1A6145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8D846D3-037D-4007-EF16-D05AFB226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D1C6C88-5BCC-98F8-107E-BCF002650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61E-457A-4A56-90BB-CC2FD8B11007}" type="datetimeFigureOut">
              <a:rPr lang="zh-TW" altLang="en-US" smtClean="0"/>
              <a:t>2026/10/1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7EF28C3-E9B6-55CA-31E3-9B0D2ABBA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C2764B8-C8FA-2699-7A6D-9B310F8DA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F0E6-6E09-4F81-A482-3846A88E86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27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5A10E2-AA93-CEDC-30CF-6FA272362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FFB7E720-6CF4-D258-E139-12311A5453E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B20A560-73DA-8902-F560-1A81FAAB2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3CDBD81-5D9C-3E6E-A9D8-4F410B3FF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61E-457A-4A56-90BB-CC2FD8B11007}" type="datetimeFigureOut">
              <a:rPr lang="zh-TW" altLang="en-US" smtClean="0"/>
              <a:t>2026/10/1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9E78004-7811-40DC-075E-C1D8F54A8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078A52A-5950-BE98-CA38-57257F159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F0E6-6E09-4F81-A482-3846A88E86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3318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9586489-2CE9-5C62-2C94-77F75EF30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C09BDB7-1A2F-C101-56C2-CF86BC836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6893209-66E2-F7D8-427B-C84D704EA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61E-457A-4A56-90BB-CC2FD8B11007}" type="datetimeFigureOut">
              <a:rPr lang="zh-TW" altLang="en-US" smtClean="0"/>
              <a:t>2026/10/1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E9842A8-4BAA-5081-0E5D-D249D0EF3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9BFDC9E-E847-5D29-3E7F-5984D46DA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F0E6-6E09-4F81-A482-3846A88E86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1287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B603BA8-EADC-0300-B8BB-9CB9E37ABE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568326C-229B-C492-BE72-C2469F2FFA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D2AB1B8-40EA-3967-8071-33010252E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61E-457A-4A56-90BB-CC2FD8B11007}" type="datetimeFigureOut">
              <a:rPr lang="zh-TW" altLang="en-US" smtClean="0"/>
              <a:t>2026/10/1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9FFE6F9-755F-274C-F713-38C6CDA67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A9FF81B-59F2-AFCF-B402-B84891566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9F0E6-6E09-4F81-A482-3846A88E86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4244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171F1C12-EBFB-4099-4937-B61F9187F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6DC4945-2DA9-1E84-1246-36B5B15FE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34CC0FC-8CE5-6AF5-7E72-CFDB76F405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C861E-457A-4A56-90BB-CC2FD8B11007}" type="datetimeFigureOut">
              <a:rPr lang="zh-TW" altLang="en-US" smtClean="0"/>
              <a:t>2026/10/1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414F36B-2FD2-7A74-A04E-956060768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82EC40A-B638-0AFA-E2EB-FAC6A6179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9F0E6-6E09-4F81-A482-3846A88E86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140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B3CDFD0-3D30-7552-9C35-E1EF151DDD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NE555</a:t>
            </a:r>
            <a:r>
              <a:rPr lang="zh-TW" altLang="en-US" dirty="0"/>
              <a:t> </a:t>
            </a:r>
            <a:r>
              <a:rPr lang="en-US" altLang="zh-TW" dirty="0"/>
              <a:t>SMD</a:t>
            </a:r>
            <a:r>
              <a:rPr lang="zh-TW" altLang="en-US" dirty="0"/>
              <a:t> </a:t>
            </a:r>
            <a:r>
              <a:rPr lang="en-US" altLang="zh-TW" dirty="0"/>
              <a:t>practice board</a:t>
            </a: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DDEC4A0-DFA7-6C3A-0ECF-D94D915E22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622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D5F902-444C-718B-97E3-CEAD494F6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7347B36-BEE1-C181-5D45-9185B87AE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 descr="圖片">
            <a:extLst>
              <a:ext uri="{FF2B5EF4-FFF2-40B4-BE49-F238E27FC236}">
                <a16:creationId xmlns:a16="http://schemas.microsoft.com/office/drawing/2014/main" id="{E9913281-A9EC-EFC9-8889-321D236E5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355" y="-787575"/>
            <a:ext cx="7540264" cy="1006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73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C56ED65-7C2C-17E4-6126-DF0662F1F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C65D9FB-0069-5F0D-4ADE-F32F86AC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4" descr="圖片">
            <a:extLst>
              <a:ext uri="{FF2B5EF4-FFF2-40B4-BE49-F238E27FC236}">
                <a16:creationId xmlns:a16="http://schemas.microsoft.com/office/drawing/2014/main" id="{17236FD4-C99D-F475-938D-BC44CB6A6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915815" y="-2642969"/>
            <a:ext cx="8487265" cy="1131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18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9AC55BF-4FD9-9EAE-3076-68693025B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 descr="圖片">
            <a:extLst>
              <a:ext uri="{FF2B5EF4-FFF2-40B4-BE49-F238E27FC236}">
                <a16:creationId xmlns:a16="http://schemas.microsoft.com/office/drawing/2014/main" id="{29BED7DA-2025-DF22-067B-0F0FB64798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1915815" y="-2642969"/>
            <a:ext cx="8487265" cy="11316355"/>
          </a:xfrm>
          <a:prstGeom prst="rect">
            <a:avLst/>
          </a:prstGeom>
        </p:spPr>
      </p:pic>
      <p:sp>
        <p:nvSpPr>
          <p:cNvPr id="9" name="箭號: 向右 8">
            <a:extLst>
              <a:ext uri="{FF2B5EF4-FFF2-40B4-BE49-F238E27FC236}">
                <a16:creationId xmlns:a16="http://schemas.microsoft.com/office/drawing/2014/main" id="{4FC46BA0-EB3C-201A-F2F8-FC24397AA812}"/>
              </a:ext>
            </a:extLst>
          </p:cNvPr>
          <p:cNvSpPr/>
          <p:nvPr/>
        </p:nvSpPr>
        <p:spPr>
          <a:xfrm>
            <a:off x="670891" y="4427882"/>
            <a:ext cx="2380424" cy="788850"/>
          </a:xfrm>
          <a:prstGeom prst="rightArrow">
            <a:avLst>
              <a:gd name="adj1" fmla="val 50000"/>
              <a:gd name="adj2" fmla="val 81941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R3 : 102</a:t>
            </a:r>
            <a:r>
              <a:rPr lang="zh-TW" altLang="en-US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altLang="zh-TW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(1K</a:t>
            </a:r>
            <a:r>
              <a:rPr lang="el-GR" altLang="zh-TW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Ω</a:t>
            </a:r>
            <a:r>
              <a:rPr lang="en-US" altLang="zh-TW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)</a:t>
            </a:r>
            <a:endParaRPr lang="zh-TW" altLang="en-US" sz="24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5" name="箭號: 向右 14">
            <a:extLst>
              <a:ext uri="{FF2B5EF4-FFF2-40B4-BE49-F238E27FC236}">
                <a16:creationId xmlns:a16="http://schemas.microsoft.com/office/drawing/2014/main" id="{B23991A1-B01F-DE94-EEBA-2B5A5CDA63C7}"/>
              </a:ext>
            </a:extLst>
          </p:cNvPr>
          <p:cNvSpPr/>
          <p:nvPr/>
        </p:nvSpPr>
        <p:spPr>
          <a:xfrm>
            <a:off x="6264964" y="3015208"/>
            <a:ext cx="2551043" cy="788850"/>
          </a:xfrm>
          <a:prstGeom prst="rightArrow">
            <a:avLst>
              <a:gd name="adj1" fmla="val 50000"/>
              <a:gd name="adj2" fmla="val 81941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R1 : 154</a:t>
            </a:r>
            <a:r>
              <a:rPr lang="zh-TW" altLang="en-US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altLang="zh-TW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(150K</a:t>
            </a:r>
            <a:r>
              <a:rPr lang="el-GR" altLang="zh-TW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Ω</a:t>
            </a:r>
            <a:r>
              <a:rPr lang="en-US" altLang="zh-TW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)</a:t>
            </a:r>
            <a:endParaRPr lang="zh-TW" altLang="en-US" sz="24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7" name="箭號: 向右 16">
            <a:extLst>
              <a:ext uri="{FF2B5EF4-FFF2-40B4-BE49-F238E27FC236}">
                <a16:creationId xmlns:a16="http://schemas.microsoft.com/office/drawing/2014/main" id="{631C187D-FD91-0FBB-437D-237514342265}"/>
              </a:ext>
            </a:extLst>
          </p:cNvPr>
          <p:cNvSpPr/>
          <p:nvPr/>
        </p:nvSpPr>
        <p:spPr>
          <a:xfrm>
            <a:off x="7164456" y="4212534"/>
            <a:ext cx="2551043" cy="788850"/>
          </a:xfrm>
          <a:prstGeom prst="rightArrow">
            <a:avLst>
              <a:gd name="adj1" fmla="val 50000"/>
              <a:gd name="adj2" fmla="val 81941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R2 : 104</a:t>
            </a:r>
            <a:r>
              <a:rPr lang="zh-TW" altLang="en-US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altLang="zh-TW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(100K</a:t>
            </a:r>
            <a:r>
              <a:rPr lang="el-GR" altLang="zh-TW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Ω</a:t>
            </a:r>
            <a:r>
              <a:rPr lang="en-US" altLang="zh-TW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)</a:t>
            </a:r>
            <a:endParaRPr lang="zh-TW" altLang="en-US" sz="24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127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B368E6-D953-18E0-F16D-8067BA479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159E69D-5D61-7D04-27C2-E5F578313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" name="圖片 6" descr="圖片">
            <a:extLst>
              <a:ext uri="{FF2B5EF4-FFF2-40B4-BE49-F238E27FC236}">
                <a16:creationId xmlns:a16="http://schemas.microsoft.com/office/drawing/2014/main" id="{5ADE7EBE-44B1-57E5-D172-6C85D0E48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38127" y="-54665"/>
            <a:ext cx="5337315" cy="7116420"/>
          </a:xfrm>
          <a:prstGeom prst="rect">
            <a:avLst/>
          </a:prstGeom>
        </p:spPr>
      </p:pic>
      <p:pic>
        <p:nvPicPr>
          <p:cNvPr id="11" name="圖片 10" descr="圖片">
            <a:extLst>
              <a:ext uri="{FF2B5EF4-FFF2-40B4-BE49-F238E27FC236}">
                <a16:creationId xmlns:a16="http://schemas.microsoft.com/office/drawing/2014/main" id="{E0E23980-A3B1-B41F-77FA-7B0266B9FC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433" t="16038" r="23223" b="42761"/>
          <a:stretch>
            <a:fillRect/>
          </a:stretch>
        </p:blipFill>
        <p:spPr>
          <a:xfrm rot="10800000">
            <a:off x="6033050" y="74368"/>
            <a:ext cx="5734879" cy="6947805"/>
          </a:xfrm>
          <a:prstGeom prst="rect">
            <a:avLst/>
          </a:prstGeom>
        </p:spPr>
      </p:pic>
      <p:sp>
        <p:nvSpPr>
          <p:cNvPr id="12" name="橢圓 11">
            <a:extLst>
              <a:ext uri="{FF2B5EF4-FFF2-40B4-BE49-F238E27FC236}">
                <a16:creationId xmlns:a16="http://schemas.microsoft.com/office/drawing/2014/main" id="{884F46E7-ABC0-9484-77BD-6F96B59F1326}"/>
              </a:ext>
            </a:extLst>
          </p:cNvPr>
          <p:cNvSpPr/>
          <p:nvPr/>
        </p:nvSpPr>
        <p:spPr>
          <a:xfrm>
            <a:off x="8438523" y="940832"/>
            <a:ext cx="923931" cy="8827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B26B0C4D-9D92-A71E-4E15-25BC2C75FBB5}"/>
              </a:ext>
            </a:extLst>
          </p:cNvPr>
          <p:cNvCxnSpPr/>
          <p:nvPr/>
        </p:nvCxnSpPr>
        <p:spPr>
          <a:xfrm>
            <a:off x="9899374" y="1759226"/>
            <a:ext cx="69574" cy="258914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EF2F3552-7A79-BB6B-0D28-9BACC8067128}"/>
              </a:ext>
            </a:extLst>
          </p:cNvPr>
          <p:cNvSpPr/>
          <p:nvPr/>
        </p:nvSpPr>
        <p:spPr>
          <a:xfrm>
            <a:off x="6096000" y="5168348"/>
            <a:ext cx="5443330" cy="1615284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NE555 orientation:</a:t>
            </a:r>
          </a:p>
          <a:p>
            <a:pPr algn="ctr"/>
            <a:r>
              <a:rPr lang="en-US" altLang="zh-TW" sz="28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Place the dot on the top left corner, and the text facing left </a:t>
            </a:r>
            <a:endParaRPr lang="zh-TW" altLang="en-US" sz="28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625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42ED21E-A423-121B-C8E3-E44DBC31E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D145E5B-5362-193C-06E1-EA07EA25E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 descr="圖片">
            <a:extLst>
              <a:ext uri="{FF2B5EF4-FFF2-40B4-BE49-F238E27FC236}">
                <a16:creationId xmlns:a16="http://schemas.microsoft.com/office/drawing/2014/main" id="{5296DF49-3D9E-5EA2-ACCF-A116B82B1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62337" y="0"/>
            <a:ext cx="5262770" cy="7017026"/>
          </a:xfrm>
          <a:prstGeom prst="rect">
            <a:avLst/>
          </a:prstGeom>
        </p:spPr>
      </p:pic>
      <p:pic>
        <p:nvPicPr>
          <p:cNvPr id="7" name="圖片 6" descr="圖片">
            <a:extLst>
              <a:ext uri="{FF2B5EF4-FFF2-40B4-BE49-F238E27FC236}">
                <a16:creationId xmlns:a16="http://schemas.microsoft.com/office/drawing/2014/main" id="{0C2A2E4D-FC33-241C-0434-77785293EF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54" t="1752" r="8562" b="26063"/>
          <a:stretch>
            <a:fillRect/>
          </a:stretch>
        </p:blipFill>
        <p:spPr>
          <a:xfrm rot="10800000">
            <a:off x="6766895" y="-151412"/>
            <a:ext cx="4586905" cy="7009411"/>
          </a:xfrm>
          <a:prstGeom prst="rect">
            <a:avLst/>
          </a:prstGeom>
        </p:spPr>
      </p:pic>
      <p:sp>
        <p:nvSpPr>
          <p:cNvPr id="9" name="矩形: 圓角 8">
            <a:extLst>
              <a:ext uri="{FF2B5EF4-FFF2-40B4-BE49-F238E27FC236}">
                <a16:creationId xmlns:a16="http://schemas.microsoft.com/office/drawing/2014/main" id="{7D32D262-4759-2D71-6F1B-5BD2B5D7AF49}"/>
              </a:ext>
            </a:extLst>
          </p:cNvPr>
          <p:cNvSpPr/>
          <p:nvPr/>
        </p:nvSpPr>
        <p:spPr>
          <a:xfrm>
            <a:off x="6458857" y="4978400"/>
            <a:ext cx="5443330" cy="1827004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LED polarity:</a:t>
            </a:r>
          </a:p>
          <a:p>
            <a:pPr algn="ctr"/>
            <a:r>
              <a:rPr lang="en-US" altLang="zh-TW" sz="28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The side with green dot is negative cathode, should be connected to the upper pad of the two </a:t>
            </a:r>
            <a:endParaRPr lang="zh-TW" altLang="en-US" sz="28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81AEA88D-4886-897F-1A3F-84733E7246C3}"/>
              </a:ext>
            </a:extLst>
          </p:cNvPr>
          <p:cNvSpPr/>
          <p:nvPr/>
        </p:nvSpPr>
        <p:spPr>
          <a:xfrm>
            <a:off x="8718556" y="2319689"/>
            <a:ext cx="923931" cy="8827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269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4E8C1A6-D642-BF5F-53BC-8D294D1E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20260929_180459">
            <a:hlinkClick r:id="" action="ppaction://media"/>
            <a:extLst>
              <a:ext uri="{FF2B5EF4-FFF2-40B4-BE49-F238E27FC236}">
                <a16:creationId xmlns:a16="http://schemas.microsoft.com/office/drawing/2014/main" id="{2FFA5668-99AC-683E-7F30-FC046D30645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563" y="479425"/>
            <a:ext cx="10340873" cy="5811838"/>
          </a:xfrm>
        </p:spPr>
      </p:pic>
    </p:spTree>
    <p:extLst>
      <p:ext uri="{BB962C8B-B14F-4D97-AF65-F5344CB8AC3E}">
        <p14:creationId xmlns:p14="http://schemas.microsoft.com/office/powerpoint/2010/main" val="146969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寬螢幕</PresentationFormat>
  <Paragraphs>8</Paragraphs>
  <Slides>7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佈景主題</vt:lpstr>
      <vt:lpstr>NE555 SMD practice board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Morgan Huang</dc:creator>
  <cp:lastModifiedBy>Morgan Huang</cp:lastModifiedBy>
  <cp:revision>1</cp:revision>
  <dcterms:created xsi:type="dcterms:W3CDTF">2026-10-01T10:38:26Z</dcterms:created>
  <dcterms:modified xsi:type="dcterms:W3CDTF">2026-10-01T10:38:51Z</dcterms:modified>
</cp:coreProperties>
</file>